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0"/>
  </p:notesMasterIdLst>
  <p:sldIdLst>
    <p:sldId id="13686" r:id="rId9"/>
    <p:sldId id="2145705874" r:id="rId10"/>
    <p:sldId id="2145705878" r:id="rId11"/>
    <p:sldId id="2145705879" r:id="rId12"/>
    <p:sldId id="2145705872" r:id="rId13"/>
    <p:sldId id="2145705877" r:id="rId14"/>
    <p:sldId id="2145705876" r:id="rId15"/>
    <p:sldId id="2145705898" r:id="rId16"/>
    <p:sldId id="2145705899" r:id="rId17"/>
    <p:sldId id="2145705894" r:id="rId18"/>
    <p:sldId id="21457058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4"/>
    <p:restoredTop sz="96475"/>
  </p:normalViewPr>
  <p:slideViewPr>
    <p:cSldViewPr snapToGrid="0">
      <p:cViewPr varScale="1">
        <p:scale>
          <a:sx n="146" d="100"/>
          <a:sy n="146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4:55:04.0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4:57:07.1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65 16383,'73'-25'0,"-7"8"0,-1 9 0,1 3 0,0 4 0,22-3 0,19 1 0,-12 2 0,7 1 0,-1 1 0,-7 1 0,0 0 0,5 1 0,-18-2 0,6 1 0,1-1 0,-2 1 0,-8 1 0,7 1 0,-8 2 0,9 0 0,-7 1 0,8 0 0,4 2 0,-1-1 0,-2 0 0,-7-1 0,-3 0 0,0 0 0,2 1 0,4-1 0,6 1 0,5 0 0,3 1 0,-1 0 0,-2-1 0,-6-1 0,15 2 0,-6 0 0,-2-1 0,1-1 0,6 0 0,3-1 0,-6 0 0,-12-2 0,-1 1 0,-4-1 0,-1-1 0,5 0 0,-8-1 0,-9-2 0,-1 0 0,9 0 0,7 0 0,-4 0 0,13 0 0,3 0 0,-26 0 0,7 0 0,0 0 0,-5 0 0,3 0 0,-5 0 0,3 0 0,9 0 0,3-1 0,-4 2 0,17 2 0,-5 0 0,-8-2 0,-6 0 0,-24 5 0,-1 0 0,24-5 0,-1-1 0,-26 6 0,-1 0 0,23-5 0,2-1 0,-18 4 0,-1-1 0,1-3 0,-5 0 0,9 0 0,25 5 0,-57-3 0,57 9 0,-24 0 0,-7-2 0,0-1 0,20 3 0,1 2 0,17 1 0,-8-1 0,-12-6 0,1 0 0,6 3 0,7 2 0,-9-2 0,-15-6 0,-3-2 0,23 5 0,-2-1 0,-28-4 0,-1 0 0,31 4 0,1 0 0,-19-5 0,-6-2 0,18 1 0,22 0 0,-60 4 0,-6-4 0,-16 3 0,2-3 0,-9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4:57:08.6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1 154 16383,'56'-27'0,"24"-5"0,17 18 0,-30 3 0,5 1 0,14 1 0,4 2 0,-19 4 0,2 1 0,-1-1 0,15-4 0,4 0 0,3 6 0,8 1 0,-5 0 0,-27-2 0,-5-1 0,7 2 0,12 0 0,7 1 0,6 1 0,6-1 0,-22-1 0,6 0 0,4-1 0,1 0 0,1 1 0,-3-1 0,-5 1 0,15 1 0,-4-1 0,-2 1 0,2-1 0,4 1 0,-13 0 0,5-1 0,2 0 0,1 1 0,-3 0 0,-4 0 0,-7 0 0,11 1 0,-9 0 0,0 2 0,12 1 0,-14 2 0,9 1 0,6 1 0,3 1 0,1 0 0,-3 0 0,-6-1 0,-8-1 0,18 1 0,-11-2 0,0 0 0,13 2 0,-21-1 0,10 1 0,7 2 0,3 0 0,2 0 0,-2 0 0,-7-2 0,-7 0 0,-13-2 0,27-1 0,-15-2 0,5 1 0,-12 1 0,5 1 0,3 1 0,0-1 0,-4-1 0,11-2 0,-3-1 0,-1 0 0,3 0 0,-11 1 0,1 0 0,1 0 0,-1 1 0,-2-1 0,10 1 0,-1 1 0,-2-1 0,-5-1 0,5 0 0,-4 0 0,-4 0 0,18 5 0,-8-2 0,-21-4 0,0-2 0,18 3 0,2 1 0,-10 0 0,-2-1 0,-7-3 0,-3 1 0,-4 3 0,-4-1 0,37-3 0,-30 0 0,-29 0 0,-22 0 0,-5-3 0,-6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14:52:06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1 224 16383,'93'-3'0,"1"1"0,-1 0 0,0 0 0,1-1 0,-1 1 0,0 0 0,1 0 0,-1-1 0,1 1 0,-1 0 0,0-1 0,1 1 0,-1 0 0,0 0 0,15 0 0,4 0 0,3 1 0,0-1 0,-2 1 0,-4 0 0,-7-1 0,-8 1 0,-10-2 0,-14 1 0,-14-2 0,4-3 0,-12-1 0,16 2 0,-1 1 0,-12 2 0,0 1 0,19-4 0,0 2 0,-12 3 0,-11 2 0,-20-1 0,44 0 0,-48 0 0,23 0 0,-34 0 0,4 0 0,15 0 0,29 0 0,4 0 0,8 0 0,-31 0 0,-4 0 0,27 0 0,-7 0 0,17 0 0,1 0 0,-30 0 0,20-5 0,17 4 0,-41-6 0,31 6 0,-34-2 0,-12 0 0,30-1 0,-5-5 0,44 2 0,7 0 0,-51 4 0,-1-1 0,49-4 0,-4 1 0,-30 5 0,-5-3 0,5-1 0,3 1 0,6 2 0,3-5 0,-3 0 0,-19 7 0,18-9 0,-41 9 0,5-3 0,-18 4 0,9 0 0,-2 0 0,3-3 0,-1 3 0,7-3 0,-16 3 0,19 0 0,-6 0 0,15 0 0,-14 0 0,30 0 0,-27 0 0,21 0 0,-18 0 0,-8 0 0,-1 0 0,-9 0 0,-5 0 0,0 0 0,0 0 0,18 0 0,-9 3 0,14-2 0,-18 2 0,0-3 0,-4 0 0,3 0 0,5 5 0,7-4 0,-5 3 0,-2-4 0,-14 0 0,5 0 0,1 0 0,1 0 0,2 0 0,-8 0 0,21 0 0,-21 0 0,13 0 0,-12 0 0,-3 2 0,11-1 0,-7 2 0,3-3 0,6 2 0,-12-1 0,13 1 0,-10 1 0,16-2 0,-12 2 0,6-3 0,-13 3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1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customXml" Target="../ink/ink4.xml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98" y="1153123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Issues about the 2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nd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batch HTT competitors and internal compounds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cs typeface="Arial"/>
              </a:rPr>
              <a:t>Sep 12,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758536" cy="218209"/>
          </a:xfrm>
        </p:spPr>
        <p:txBody>
          <a:bodyPr/>
          <a:lstStyle/>
          <a:p>
            <a:r>
              <a:rPr lang="en-US" sz="1200" dirty="0"/>
              <a:t>Venn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A087E8F5-4899-8948-A42F-04CD7764D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38" y="109104"/>
            <a:ext cx="3006436" cy="3006436"/>
          </a:xfrm>
          <a:prstGeom prst="rect">
            <a:avLst/>
          </a:prstGeom>
        </p:spPr>
      </p:pic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EFCB65F6-25A4-3709-16B1-2A601572D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12" y="109104"/>
            <a:ext cx="3006437" cy="3006437"/>
          </a:xfrm>
          <a:prstGeom prst="rect">
            <a:avLst/>
          </a:prstGeom>
        </p:spPr>
      </p:pic>
      <p:pic>
        <p:nvPicPr>
          <p:cNvPr id="9" name="Picture 8" descr="Diagram, venn diagram&#10;&#10;Description automatically generated">
            <a:extLst>
              <a:ext uri="{FF2B5EF4-FFF2-40B4-BE49-F238E27FC236}">
                <a16:creationId xmlns:a16="http://schemas.microsoft.com/office/drawing/2014/main" id="{A63D0DDC-E6E7-25B5-8123-0C6C9CE8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58" y="3191740"/>
            <a:ext cx="3006437" cy="3006437"/>
          </a:xfrm>
          <a:prstGeom prst="rect">
            <a:avLst/>
          </a:prstGeom>
        </p:spPr>
      </p:pic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A49EA353-0F6D-3742-3CEB-6DF2946DE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5" y="3191740"/>
            <a:ext cx="3006438" cy="30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63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6" y="5481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iPSC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5FAD9E-43D8-E347-80B0-811FC8C79336}"/>
              </a:ext>
            </a:extLst>
          </p:cNvPr>
          <p:cNvSpPr txBox="1">
            <a:spLocks/>
          </p:cNvSpPr>
          <p:nvPr/>
        </p:nvSpPr>
        <p:spPr>
          <a:xfrm>
            <a:off x="6948172" y="5638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6DFA-1311-FB4B-9EEF-B91294EF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2" y="923025"/>
            <a:ext cx="4661236" cy="529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75AF3-7C5C-DD4D-AA43-31CDEFF6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2" y="891625"/>
            <a:ext cx="4661237" cy="5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086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batch)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5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 after removal of low 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 statistics, </a:t>
            </a:r>
            <a:r>
              <a:rPr lang="en-US" dirty="0" err="1"/>
              <a:t>multiQC</a:t>
            </a:r>
            <a:r>
              <a:rPr lang="en-US" dirty="0"/>
              <a:t> and sashimi-plots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6E2629-4EE0-8149-A719-A42CBA9D416F}"/>
                  </a:ext>
                </a:extLst>
              </p14:cNvPr>
              <p14:cNvContentPartPr/>
              <p14:nvPr/>
            </p14:nvContentPartPr>
            <p14:xfrm>
              <a:off x="9525240" y="5891297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6E2629-4EE0-8149-A719-A42CBA9D41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1600" y="5783657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numbers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8FA5239-8B36-2042-92B0-9157E74E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790074"/>
            <a:ext cx="5373133" cy="537009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60D8D75-3C26-1049-9BE8-2005E5160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9056F8-34DC-B53C-E9BC-1DAABBB6D855}"/>
                  </a:ext>
                </a:extLst>
              </p14:cNvPr>
              <p14:cNvContentPartPr/>
              <p14:nvPr/>
            </p14:nvContentPartPr>
            <p14:xfrm>
              <a:off x="499543" y="1994006"/>
              <a:ext cx="3244320" cy="164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9056F8-34DC-B53C-E9BC-1DAABBB6D8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543" y="1886366"/>
                <a:ext cx="33519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786270-1282-BD23-3107-DD68F3C78FF7}"/>
                  </a:ext>
                </a:extLst>
              </p14:cNvPr>
              <p14:cNvContentPartPr/>
              <p14:nvPr/>
            </p14:nvContentPartPr>
            <p14:xfrm>
              <a:off x="525463" y="2220086"/>
              <a:ext cx="3288600" cy="110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786270-1282-BD23-3107-DD68F3C78F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823" y="2112446"/>
                <a:ext cx="3396240" cy="3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578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7" y="888999"/>
            <a:ext cx="5554580" cy="494096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D32894-9120-434B-BDBD-F4597693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07303" y="690755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5014753" y="69075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85F13EE-3AC5-A1FF-4CFA-9F7927FF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412"/>
            <a:ext cx="3903854" cy="3903854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9EE3A19-5273-2D71-4D5C-B453F6732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54" y="1118062"/>
            <a:ext cx="3865204" cy="3865204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0ECC226-840E-29AF-A07A-BB5AF4AC6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58" y="1118062"/>
            <a:ext cx="3810000" cy="381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B7816F-4212-5572-7C45-DD80A5DB6392}"/>
                  </a:ext>
                </a:extLst>
              </p14:cNvPr>
              <p14:cNvContentPartPr/>
              <p14:nvPr/>
            </p14:nvContentPartPr>
            <p14:xfrm>
              <a:off x="8296560" y="2090417"/>
              <a:ext cx="2458440" cy="8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B7816F-4212-5572-7C45-DD80A5DB63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2920" y="1982417"/>
                <a:ext cx="2566080" cy="29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71817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11538" y="66527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942786" y="6652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0625" y="665278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1DDA7B-D836-BB8E-C42D-F40215016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" y="1229986"/>
            <a:ext cx="3810000" cy="381000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D202E0C-BC2B-EAEA-9769-DA201D7B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90" y="1229986"/>
            <a:ext cx="3810000" cy="3810000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5EECE1A-A51A-DFD0-9C73-56AB8DE38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20" y="122998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22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9556</TotalTime>
  <Words>149</Words>
  <Application>Microsoft Macintosh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System Font Regular</vt:lpstr>
      <vt:lpstr>Arial</vt:lpstr>
      <vt:lpstr>Calibri</vt:lpstr>
      <vt:lpstr>Century Gothic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Sample similarity from Gene Expression (1st batch)</vt:lpstr>
      <vt:lpstr>Sample similarity from Gene Expression (2nd  batch raw)</vt:lpstr>
      <vt:lpstr>Sample similarity from Gene Expression (2nd  batch raw after removal of low quality samples)</vt:lpstr>
      <vt:lpstr>Reads statistics, multiQC and sashimi-plots</vt:lpstr>
      <vt:lpstr>DSG numbers </vt:lpstr>
      <vt:lpstr>DSG and dPSI in eoi</vt:lpstr>
      <vt:lpstr>DSG and dPSI in eoi</vt:lpstr>
      <vt:lpstr>DSG and dPSI in eoi</vt:lpstr>
      <vt:lpstr>Venn </vt:lpstr>
      <vt:lpstr>Sample similarity from Gene Expression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12</cp:revision>
  <dcterms:created xsi:type="dcterms:W3CDTF">2021-06-27T14:47:41Z</dcterms:created>
  <dcterms:modified xsi:type="dcterms:W3CDTF">2022-09-21T16:25:41Z</dcterms:modified>
</cp:coreProperties>
</file>